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D4A3B-23EA-420C-B124-5D55CBED58C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126D0-A08E-4B03-8F9A-F62E09B46A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126D0-A08E-4B03-8F9A-F62E09B46AE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F2BAE33-8E46-41C7-AF6F-A4BD355EE2DF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E37FF0C-A811-4CDD-B2B4-666FEDA46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err="1" smtClean="0"/>
              <a:t>Donato</a:t>
            </a:r>
            <a:r>
              <a:rPr lang="en-US" dirty="0" smtClean="0"/>
              <a:t> Bramante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6400800"/>
            <a:ext cx="8077200" cy="457200"/>
          </a:xfrm>
        </p:spPr>
        <p:txBody>
          <a:bodyPr/>
          <a:lstStyle/>
          <a:p>
            <a:r>
              <a:rPr lang="en-US" dirty="0" smtClean="0"/>
              <a:t>By: Randy </a:t>
            </a:r>
            <a:r>
              <a:rPr lang="en-US" dirty="0" err="1" smtClean="0"/>
              <a:t>Shoaf</a:t>
            </a:r>
            <a:r>
              <a:rPr lang="en-US" dirty="0" smtClean="0"/>
              <a:t> and  Tyler </a:t>
            </a:r>
            <a:r>
              <a:rPr lang="en-US" dirty="0" err="1" smtClean="0"/>
              <a:t>Apa</a:t>
            </a:r>
            <a:endParaRPr lang="en-US" dirty="0"/>
          </a:p>
        </p:txBody>
      </p:sp>
      <p:pic>
        <p:nvPicPr>
          <p:cNvPr id="1028" name="Picture 4" descr="http://3.bp.blogspot.com/_vhl-SMfmDFI/ScO7z06WrOI/AAAAAAAADFs/dYK1sfUJO1E/s400/braman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3800475" cy="4908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Life and death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Born:</a:t>
            </a:r>
            <a:r>
              <a:rPr lang="en-US" dirty="0" smtClean="0"/>
              <a:t> 1444</a:t>
            </a:r>
            <a:br>
              <a:rPr lang="en-US" dirty="0" smtClean="0"/>
            </a:br>
            <a:r>
              <a:rPr lang="en-US" b="1" dirty="0" smtClean="0"/>
              <a:t>Birthplace:</a:t>
            </a:r>
            <a:r>
              <a:rPr lang="en-US" dirty="0" smtClean="0"/>
              <a:t> Monte </a:t>
            </a:r>
            <a:r>
              <a:rPr lang="en-US" dirty="0" err="1" smtClean="0"/>
              <a:t>Asdruvaldo</a:t>
            </a:r>
            <a:r>
              <a:rPr lang="en-US" dirty="0" smtClean="0"/>
              <a:t>, </a:t>
            </a:r>
            <a:r>
              <a:rPr lang="en-US" dirty="0" err="1" smtClean="0"/>
              <a:t>Urbino</a:t>
            </a:r>
            <a:r>
              <a:rPr lang="en-US" dirty="0" smtClean="0"/>
              <a:t>, Italy</a:t>
            </a:r>
            <a:br>
              <a:rPr lang="en-US" dirty="0" smtClean="0"/>
            </a:br>
            <a:r>
              <a:rPr lang="en-US" b="1" dirty="0" smtClean="0"/>
              <a:t>Died:</a:t>
            </a:r>
            <a:r>
              <a:rPr lang="en-US" dirty="0" smtClean="0"/>
              <a:t> 11-Mar-1514</a:t>
            </a:r>
            <a:br>
              <a:rPr lang="en-US" dirty="0" smtClean="0"/>
            </a:br>
            <a:r>
              <a:rPr lang="en-US" b="1" dirty="0" smtClean="0"/>
              <a:t>Location of death:</a:t>
            </a:r>
            <a:r>
              <a:rPr lang="en-US" dirty="0" smtClean="0"/>
              <a:t> Rome, Italy</a:t>
            </a:r>
            <a:br>
              <a:rPr lang="en-US" dirty="0" smtClean="0"/>
            </a:br>
            <a:r>
              <a:rPr lang="en-US" b="1" dirty="0" smtClean="0"/>
              <a:t>Cause of death:</a:t>
            </a:r>
            <a:r>
              <a:rPr lang="en-US" dirty="0" smtClean="0"/>
              <a:t> unspecified</a:t>
            </a:r>
            <a:br>
              <a:rPr lang="en-US" dirty="0" smtClean="0"/>
            </a:br>
            <a:r>
              <a:rPr lang="en-US" b="1" dirty="0" smtClean="0"/>
              <a:t>Remains:</a:t>
            </a:r>
            <a:r>
              <a:rPr lang="en-US" dirty="0" smtClean="0"/>
              <a:t> Buried, St. Peter's Basilica, Vatican 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Accomplishments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buildings </a:t>
            </a:r>
            <a:r>
              <a:rPr lang="en-US" dirty="0" err="1" smtClean="0"/>
              <a:t>Donato</a:t>
            </a:r>
            <a:r>
              <a:rPr lang="en-US" dirty="0" smtClean="0"/>
              <a:t> painted that were later built</a:t>
            </a:r>
            <a:endParaRPr lang="en-US" dirty="0"/>
          </a:p>
        </p:txBody>
      </p:sp>
      <p:pic>
        <p:nvPicPr>
          <p:cNvPr id="3074" name="Picture 2" descr="http://img6.imageshack.us/img6/4031/458274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86174"/>
            <a:ext cx="4495800" cy="3171826"/>
          </a:xfrm>
          <a:prstGeom prst="rect">
            <a:avLst/>
          </a:prstGeom>
          <a:noFill/>
        </p:spPr>
      </p:pic>
      <p:pic>
        <p:nvPicPr>
          <p:cNvPr id="3076" name="Picture 4" descr="http://i1.trekearth.com/photos/8098/lisboa_xxi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51885"/>
            <a:ext cx="4572000" cy="3206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Most famous painting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Donato Braman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3581400" cy="4889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Leading architect </a:t>
            </a:r>
          </a:p>
          <a:p>
            <a:r>
              <a:rPr lang="en-US" dirty="0" smtClean="0"/>
              <a:t>Used Christian inspiration in work</a:t>
            </a:r>
          </a:p>
          <a:p>
            <a:r>
              <a:rPr lang="en-US" dirty="0" smtClean="0"/>
              <a:t>Michelangelo and Moderno used some of his ideas for there works.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57</TotalTime>
  <Words>49</Words>
  <Application>Microsoft Office PowerPoint</Application>
  <PresentationFormat>On-screen Show (4:3)</PresentationFormat>
  <Paragraphs>12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Module</vt:lpstr>
      <vt:lpstr>Donato Bramante</vt:lpstr>
      <vt:lpstr>Life and death </vt:lpstr>
      <vt:lpstr>Accomplishments </vt:lpstr>
      <vt:lpstr>Most famous painting</vt:lpstr>
      <vt:lpstr>Impact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Danto Bramante</dc:title>
  <dc:creator>admin</dc:creator>
  <cp:lastModifiedBy>admin</cp:lastModifiedBy>
  <cp:revision>9</cp:revision>
  <dcterms:created xsi:type="dcterms:W3CDTF">2011-04-15T13:51:48Z</dcterms:created>
  <dcterms:modified xsi:type="dcterms:W3CDTF">2011-04-19T13:54:20Z</dcterms:modified>
</cp:coreProperties>
</file>